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e43RvI4jS5FfJVqHDc0XfV/18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38" Type="http://customschemas.google.com/relationships/presentationmetadata" Target="meta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8f80b0d3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c8f80b0d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d186bc4e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13d186bc4e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d186bc4e1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13d186bc4e1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8f80b0d32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c8f80b0d32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8f80b0d3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c8f80b0d3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8f80b0d32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c8f80b0d32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8f80b0d32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c8f80b0d32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8f80b0d32_0_10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c8f80b0d32_0_10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c8f80b0d32_0_1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8f80b0d32_0_1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7" name="Google Shape;157;gc8f80b0d32_0_1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58" name="Google Shape;158;gc8f80b0d32_0_1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3" name="Google Shape;21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6" name="Google Shape;21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6" name="Google Shape;46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7" name="Google Shape;47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8" name="Google Shape;4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" name="Google Shape;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Python libraries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4" name="Google Shape;224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gc8f80b0d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gc8f80b0d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c8f80b0d32_0_0"/>
          <p:cNvSpPr txBox="1"/>
          <p:nvPr/>
        </p:nvSpPr>
        <p:spPr>
          <a:xfrm>
            <a:off x="365425" y="1129775"/>
            <a:ext cx="8375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python, 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libraries are containers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with have lots 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of useful new variables types and  functions/methods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developed by third parties. This allow us to save time avoiding the need of coding them.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●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good analogy can be to think libraries like bookshelves and the functions as books. If we need a book, we need to go to the corresponding bookshelf and then pick the book or books we want.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gc8f80b0d32_0_0"/>
          <p:cNvPicPr preferRelativeResize="0"/>
          <p:nvPr/>
        </p:nvPicPr>
        <p:blipFill rotWithShape="1">
          <a:blip r:embed="rId4">
            <a:alphaModFix/>
          </a:blip>
          <a:srcRect b="-13339" l="0" r="0" t="13339"/>
          <a:stretch/>
        </p:blipFill>
        <p:spPr>
          <a:xfrm>
            <a:off x="3503101" y="3571125"/>
            <a:ext cx="1110275" cy="11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c8f80b0d32_0_0"/>
          <p:cNvSpPr txBox="1"/>
          <p:nvPr/>
        </p:nvSpPr>
        <p:spPr>
          <a:xfrm>
            <a:off x="473950" y="343900"/>
            <a:ext cx="77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 IS A PYTHON LIBRARY?</a:t>
            </a:r>
            <a:endParaRPr b="1" sz="25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8" name="Google Shape;238;g13d186bc4e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9" name="Google Shape;239;g13d186bc4e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3d186bc4e1_0_0"/>
          <p:cNvSpPr txBox="1"/>
          <p:nvPr/>
        </p:nvSpPr>
        <p:spPr>
          <a:xfrm>
            <a:off x="379700" y="1108525"/>
            <a:ext cx="8569200" cy="31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There are basically two ways to install them (if they are not already installed):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Using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conda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conda install library_name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conda install library_name=version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conda update library_name=version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Using </a:t>
            </a: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pip install library_name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pip install library_name==version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pip install --upgrade library_name</a:t>
            </a:r>
            <a:endParaRPr b="0" i="0" sz="18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6AA84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13d186bc4e1_0_0"/>
          <p:cNvSpPr txBox="1"/>
          <p:nvPr/>
        </p:nvSpPr>
        <p:spPr>
          <a:xfrm>
            <a:off x="473950" y="420100"/>
            <a:ext cx="77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WE CAN INSTALL </a:t>
            </a:r>
            <a:r>
              <a:rPr b="1" lang="en" sz="25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 PYTHON LIBRARY?</a:t>
            </a:r>
            <a:endParaRPr b="1" sz="25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6" name="Google Shape;246;g13d186bc4e1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3d186bc4e1_0_12"/>
          <p:cNvSpPr txBox="1"/>
          <p:nvPr/>
        </p:nvSpPr>
        <p:spPr>
          <a:xfrm>
            <a:off x="0" y="975152"/>
            <a:ext cx="4513500" cy="26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Conda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Package/library manager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has support for many different programming languages and libraries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 frequent updates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1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Allows</a:t>
            </a: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create </a:t>
            </a:r>
            <a:r>
              <a:rPr b="1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environments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has it’s own set of repositories called “channels” </a:t>
            </a:r>
            <a:endParaRPr b="0" i="0" sz="16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3d186bc4e1_0_12"/>
          <p:cNvSpPr txBox="1"/>
          <p:nvPr/>
        </p:nvSpPr>
        <p:spPr>
          <a:xfrm>
            <a:off x="4415650" y="939325"/>
            <a:ext cx="4513500" cy="26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Pip</a:t>
            </a: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Package/library manager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only has support for </a:t>
            </a: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Python 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libraries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Frequent updates (latests versions) 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Doesn’t allow</a:t>
            </a: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create </a:t>
            </a:r>
            <a:r>
              <a:rPr b="1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environments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"/>
              <a:buChar char="○"/>
            </a:pPr>
            <a:r>
              <a:rPr b="0" i="0" lang="en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 has it’s own repository called Pypi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3d186bc4e1_0_12"/>
          <p:cNvSpPr txBox="1"/>
          <p:nvPr/>
        </p:nvSpPr>
        <p:spPr>
          <a:xfrm>
            <a:off x="0" y="3740925"/>
            <a:ext cx="824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given library can be installed with either conda or pip, however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with pip you will always install the latest version of a given library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RECOMMENDED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mix libraries </a:t>
            </a:r>
            <a:r>
              <a:rPr b="0" i="0" lang="en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conda and/or pip together in the system.</a:t>
            </a:r>
            <a:endParaRPr b="0" i="0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g13d186bc4e1_0_12"/>
          <p:cNvSpPr txBox="1"/>
          <p:nvPr/>
        </p:nvSpPr>
        <p:spPr>
          <a:xfrm>
            <a:off x="473950" y="420100"/>
            <a:ext cx="8577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WHAT IS THE DIFFERENCE BETWEEN CONDA AND PIP?</a:t>
            </a:r>
            <a:endParaRPr b="1" sz="25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5" name="Google Shape;255;gc8f80b0d32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c8f80b0d32_0_13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c8f80b0d32_0_13"/>
          <p:cNvSpPr txBox="1"/>
          <p:nvPr/>
        </p:nvSpPr>
        <p:spPr>
          <a:xfrm>
            <a:off x="527825" y="1752600"/>
            <a:ext cx="8117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Char char="●"/>
            </a:pP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There are three ways of load them: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lphaLcPeriod"/>
            </a:pP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library_name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lphaLcPeriod"/>
            </a:pP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library_name </a:t>
            </a: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alias</a:t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Helvetica Neue"/>
              <a:buAutoNum type="alphaLcPeriod"/>
            </a:pP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b="0" i="0" lang="en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library_name import </a:t>
            </a:r>
            <a:r>
              <a:rPr b="1" i="0" lang="en" sz="17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function</a:t>
            </a:r>
            <a:endParaRPr b="1" i="0" sz="1700" u="none" cap="none" strike="noStrike">
              <a:solidFill>
                <a:srgbClr val="6AA84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c8f80b0d32_0_13"/>
          <p:cNvSpPr txBox="1"/>
          <p:nvPr/>
        </p:nvSpPr>
        <p:spPr>
          <a:xfrm>
            <a:off x="473950" y="420100"/>
            <a:ext cx="8577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HOW WE CAN USE A PYTHON LIBRARY ONCE IT HAS BEEN INSTALLED?</a:t>
            </a:r>
            <a:endParaRPr b="1" sz="25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3" name="Google Shape;263;gc8f80b0d32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4" name="Google Shape;264;gc8f80b0d32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c8f80b0d32_0_25"/>
          <p:cNvSpPr txBox="1"/>
          <p:nvPr/>
        </p:nvSpPr>
        <p:spPr>
          <a:xfrm>
            <a:off x="391075" y="1812150"/>
            <a:ext cx="83619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this option when we may want to use all the functions included in the library under the “namespace” library_name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this approach, if we want to use any function of the library we will use the following syntax: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library_name.function_name()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c8f80b0d32_0_25"/>
          <p:cNvSpPr txBox="1"/>
          <p:nvPr/>
        </p:nvSpPr>
        <p:spPr>
          <a:xfrm>
            <a:off x="385700" y="632625"/>
            <a:ext cx="482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library_name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1" name="Google Shape;271;gc8f80b0d32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2" name="Google Shape;272;gc8f80b0d32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c8f80b0d32_0_35"/>
          <p:cNvSpPr txBox="1"/>
          <p:nvPr/>
        </p:nvSpPr>
        <p:spPr>
          <a:xfrm>
            <a:off x="4474083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c8f80b0d32_0_35"/>
          <p:cNvSpPr txBox="1"/>
          <p:nvPr/>
        </p:nvSpPr>
        <p:spPr>
          <a:xfrm>
            <a:off x="391075" y="1202550"/>
            <a:ext cx="8361900" cy="22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is the most common way to prevent typing long library names. Here "alias" is another shorter name that we want to use to call our library.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alias name is not relevant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we can use any other name we want.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the coding community has some non written conventions of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which alias to use for each library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Usually, everybody uses the same aliases for the same libraries to prevent confusion.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use a function contained inside a library recently loaded we use the following syntax: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alias.function_name()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c8f80b0d32_0_35"/>
          <p:cNvSpPr txBox="1"/>
          <p:nvPr/>
        </p:nvSpPr>
        <p:spPr>
          <a:xfrm>
            <a:off x="391075" y="438925"/>
            <a:ext cx="482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library_name </a:t>
            </a:r>
            <a:r>
              <a:rPr b="1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b="0" i="0" lang="en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alias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0" name="Google Shape;280;gc8f80b0d3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1" name="Google Shape;281;gc8f80b0d3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c8f80b0d32_0_45"/>
          <p:cNvSpPr txBox="1"/>
          <p:nvPr/>
        </p:nvSpPr>
        <p:spPr>
          <a:xfrm>
            <a:off x="4474083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c8f80b0d32_0_45"/>
          <p:cNvSpPr txBox="1"/>
          <p:nvPr/>
        </p:nvSpPr>
        <p:spPr>
          <a:xfrm>
            <a:off x="391075" y="1812150"/>
            <a:ext cx="83619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option is used when we only want to user an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function from the library.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Another possibility is to call several functions from the library. Then the only thing we need to do is to provide a list of functions separated by comma as shown below.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library </a:t>
            </a: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function1, function2,...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c8f80b0d32_0_45"/>
          <p:cNvSpPr txBox="1"/>
          <p:nvPr/>
        </p:nvSpPr>
        <p:spPr>
          <a:xfrm>
            <a:off x="385700" y="556425"/>
            <a:ext cx="48291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from </a:t>
            </a:r>
            <a:r>
              <a:rPr b="0" i="0" lang="en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library_name </a:t>
            </a:r>
            <a:r>
              <a:rPr b="1" i="0" lang="en" sz="19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function_name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